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E572-1270-40DA-82E5-4DCB1F99A24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32ACE-B6B4-4FE0-943D-7E4722DA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E572-1270-40DA-82E5-4DCB1F99A249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2ACE-B6B4-4FE0-943D-7E4722DA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17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                                      </a:t>
            </a:r>
            <a:r>
              <a:rPr lang="en-US" sz="18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18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КомфортнаяЮгра</a:t>
            </a:r>
            <a:endParaRPr lang="ru-RU" sz="1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5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spcBef>
                <a:spcPts val="600"/>
              </a:spcBef>
              <a:spcAft>
                <a:spcPts val="600"/>
              </a:spcAft>
            </a:pPr>
            <a: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1. Уменьшение пользования личным автомобильным транспортом в пользу пеших прогулок</a:t>
            </a:r>
            <a:b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/>
            </a:r>
            <a:b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2. Снижение потребления энергии или других ресурсов на территории данного муниципального образования при сохранении качества жизни населения</a:t>
            </a:r>
            <a:b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/>
            </a:r>
            <a:b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3. Улучшение здоровья населения и снижение угрозы травматизма</a:t>
            </a:r>
            <a:b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/>
            </a:r>
            <a:b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4. Подъем патриотических чувств населения, чувство единения и непобедимости граждан Российской Федерации</a:t>
            </a:r>
            <a:endParaRPr lang="ru-RU" sz="1600" dirty="0">
              <a:solidFill>
                <a:srgbClr val="575756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5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40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  <a:endParaRPr lang="ru-RU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8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ОБЩАЯ ИНФОРМАЦИЯ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2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ОПИСАНИЕ КОНЦЕПТУАЛЬНЫХ И ПРОЕКТНЫХ РЕШЕНИЙ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4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ОБ ИСТОЧНИКАХ ФИНАНСИРОВАНИЯ ПРОЕКТА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0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 ВОВЛЕЧЕНИИ НАСЕЛЕНИЯ В ПРОЦЕСС БЛАГОУСТРОЙСТВА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0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solidFill>
                  <a:srgbClr val="00A6B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ИНФОРМАЦИЯ О ВОВЛЕЧЕНИИ НАСЕЛЕНИЯ В ПРОЦЕСС БЛАГОУСТРОЙСТВА</a:t>
            </a:r>
            <a:endParaRPr lang="ru-RU" sz="2000" b="1" dirty="0">
              <a:solidFill>
                <a:srgbClr val="00A6B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 fontAlgn="base">
              <a:spcBef>
                <a:spcPct val="0"/>
              </a:spcBef>
              <a:tabLst>
                <a:tab pos="355600" algn="l"/>
              </a:tabLst>
            </a:pPr>
            <a: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1. Обеспечение доступности объекта проектирования для инвалидов и маломобильных групп     населения: имеется</a:t>
            </a:r>
            <a:b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2. Безопасность, экологичность и комфорт благоустраиваемой территории: имеется</a:t>
            </a:r>
            <a:b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3. Информация о применении технологий «умного города»: энергоэффективные светильники с датчиками освещения.</a:t>
            </a:r>
            <a:b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4. Синхронизация выполнения работ в рамках муниципальной программы с реализуемыми в муниципальных образованиях федеральными, региональными и муниципальными программами (планами) строительства (реконструкции, ремонта) объектов недвижимого имущества, программ по ремонту и модернизации инженерных сетей и иных объектов, расположенных на соответствующей территории: нет</a:t>
            </a:r>
            <a:b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5. Обеспечение всесезонности использования проекта: да</a:t>
            </a:r>
            <a:b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6. Перечень культурно-массовых, спортивных и иных мероприятий, планируемых к проведению на территории объекта благоустройства (для общественных территорий): празднование  «Дня победы», проведение «Свечи Памяти». </a:t>
            </a:r>
            <a:b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7. Информация о планируемой эксплуатации объекта благоустройства: празднование  «Дня победы», проведение «Свечи Памяти».</a:t>
            </a:r>
            <a:b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lang="ru-RU" sz="1600" kern="1200" smtClean="0">
                <a:solidFill>
                  <a:srgbClr val="57575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8. Перечень элементов благоустройства, предлагаемых к размещению на «Площади Победы» в приложении к презентации.</a:t>
            </a:r>
            <a:endParaRPr lang="ru-RU" sz="1600" kern="1200" dirty="0">
              <a:solidFill>
                <a:srgbClr val="575756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3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#ЖКХменяется                                      #КомфортнаяЮгра</vt:lpstr>
      <vt:lpstr>ОБЩАЯ ИНФОРМАЦИЯ</vt:lpstr>
      <vt:lpstr>ОБЩАЯ ИНФОРМАЦИЯ</vt:lpstr>
      <vt:lpstr>ОПИСАНИЕ КОНЦЕПТУАЛЬНЫХ И ПРОЕКТНЫХ РЕШЕНИЙ</vt:lpstr>
      <vt:lpstr>ОПИСАНИЕ КОНЦЕПТУАЛЬНЫХ И ПРОЕКТНЫХ РЕШЕНИЙ</vt:lpstr>
      <vt:lpstr>ИНФОРМАЦИЯ ОБ ИСТОЧНИКАХ ФИНАНСИРОВАНИЯ ПРОЕКТА</vt:lpstr>
      <vt:lpstr>ИНФОРМАЦИЯ О ВОВЛЕЧЕНИИ НАСЕЛЕНИЯ В ПРОЦЕСС БЛАГОУСТРОЙСТВА</vt:lpstr>
      <vt:lpstr>ИНФОРМАЦИЯ О ВОВЛЕЧЕНИИ НАСЕЛЕНИЯ В ПРОЦЕСС БЛАГОУСТРОЙСТВА</vt:lpstr>
      <vt:lpstr>1. Обеспечение доступности объекта проектирования для инвалидов и маломобильных групп     населения: имеется 2. Безопасность, экологичность и комфорт благоустраиваемой территории: имеется 3. Информация о применении технологий «умного города»: энергоэффективные светильники с датчиками освещения. 4. Синхронизация выполнения работ в рамках муниципальной программы с реализуемыми в муниципальных образованиях федеральными, региональными и муниципальными программами (планами) строительства (реконструкции, ремонта) объектов недвижимого имущества, программ по ремонту и модернизации инженерных сетей и иных объектов, расположенных на соответствующей территории: нет 5. Обеспечение всесезонности использования проекта: да 6. Перечень культурно-массовых, спортивных и иных мероприятий, планируемых к проведению на территории объекта благоустройства (для общественных территорий): празднование  «Дня победы», проведение «Свечи Памяти».  7. Информация о планируемой эксплуатации объекта благоустройства: празднование  «Дня победы», проведение «Свечи Памяти». 8. Перечень элементов благоустройства, предлагаемых к размещению на «Площади Победы» в приложении к презентации.</vt:lpstr>
      <vt:lpstr>1. Уменьшение пользования личным автомобильным транспортом в пользу пеших прогулок  2. Снижение потребления энергии или других ресурсов на территории данного муниципального образования при сохранении качества жизни населения  3. Улучшение здоровья населения и снижение угрозы травматизма  4. Подъем патриотических чувств населения, чувство единения и непобедимости граждан Российской Федерации</vt:lpstr>
      <vt:lpstr>#ЖКХменяется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#ЖКХменяется                                      #КомфортнаяЮгра</dc:title>
  <dc:creator>Пользователь Windows</dc:creator>
  <cp:lastModifiedBy>Пользователь Windows</cp:lastModifiedBy>
  <cp:revision>1</cp:revision>
  <dcterms:created xsi:type="dcterms:W3CDTF">2019-11-29T04:44:51Z</dcterms:created>
  <dcterms:modified xsi:type="dcterms:W3CDTF">2019-11-29T04:44:51Z</dcterms:modified>
</cp:coreProperties>
</file>